
<file path=[Content_Types].xml><?xml version="1.0" encoding="utf-8"?>
<Types xmlns="http://schemas.openxmlformats.org/package/2006/content-types">
  <Default ContentType="image/jpeg" Extension="jpg"/>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comments+xml" PartName="/ppt/comments/comment1.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commentAuthors+xml" PartName="/ppt/commentAuthors.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59"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Lst>
  <p:sldSz cy="51435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commentAuthors.xml><?xml version="1.0" encoding="utf-8"?>
<p:cmAuthor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Author clrIdx="0" id="0" initials="" lastIdx="1" name="Jillian Reeves"/>
</p:cmAuthorLst>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slide" Target="slides/slide5.xml"/><Relationship Id="rId10" Type="http://schemas.openxmlformats.org/officeDocument/2006/relationships/slide" Target="slides/slide4.xml"/><Relationship Id="rId13" Type="http://schemas.openxmlformats.org/officeDocument/2006/relationships/slide" Target="slides/slide7.xml"/><Relationship Id="rId12" Type="http://schemas.openxmlformats.org/officeDocument/2006/relationships/slide" Target="slides/slide6.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commentAuthors" Target="commentAuthors.xml"/><Relationship Id="rId9" Type="http://schemas.openxmlformats.org/officeDocument/2006/relationships/slide" Target="slides/slide3.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5" Type="http://schemas.openxmlformats.org/officeDocument/2006/relationships/slideMaster" Target="slideMasters/slideMaster1.xml"/><Relationship Id="rId19" Type="http://schemas.openxmlformats.org/officeDocument/2006/relationships/slide" Target="slides/slide13.xml"/><Relationship Id="rId6" Type="http://schemas.openxmlformats.org/officeDocument/2006/relationships/notesMaster" Target="notesMasters/notesMaster1.xml"/><Relationship Id="rId18" Type="http://schemas.openxmlformats.org/officeDocument/2006/relationships/slide" Target="slides/slide12.xml"/><Relationship Id="rId7" Type="http://schemas.openxmlformats.org/officeDocument/2006/relationships/slide" Target="slides/slide1.xml"/><Relationship Id="rId8" Type="http://schemas.openxmlformats.org/officeDocument/2006/relationships/slide" Target="slides/slide2.xml"/></Relationships>
</file>

<file path=ppt/comments/comment1.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 authorId="0" idx="1" dt="2024-05-21T22:20:25.797">
    <p:pos x="6000" y="0"/>
    <p:text>good job Gigi!</p:tex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p: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 name="Shape 115"/>
        <p:cNvGrpSpPr/>
        <p:nvPr/>
      </p:nvGrpSpPr>
      <p:grpSpPr>
        <a:xfrm>
          <a:off x="0" y="0"/>
          <a:ext cx="0" cy="0"/>
          <a:chOff x="0" y="0"/>
          <a:chExt cx="0" cy="0"/>
        </a:xfrm>
      </p:grpSpPr>
      <p:sp>
        <p:nvSpPr>
          <p:cNvPr id="116" name="Google Shape;116;g272f354f0ff_0_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7" name="Google Shape;117;g272f354f0ff_0_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 name="Shape 121"/>
        <p:cNvGrpSpPr/>
        <p:nvPr/>
      </p:nvGrpSpPr>
      <p:grpSpPr>
        <a:xfrm>
          <a:off x="0" y="0"/>
          <a:ext cx="0" cy="0"/>
          <a:chOff x="0" y="0"/>
          <a:chExt cx="0" cy="0"/>
        </a:xfrm>
      </p:grpSpPr>
      <p:sp>
        <p:nvSpPr>
          <p:cNvPr id="122" name="Google Shape;122;g272f354f0ff_0_3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3" name="Google Shape;123;g272f354f0ff_0_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7" name="Shape 127"/>
        <p:cNvGrpSpPr/>
        <p:nvPr/>
      </p:nvGrpSpPr>
      <p:grpSpPr>
        <a:xfrm>
          <a:off x="0" y="0"/>
          <a:ext cx="0" cy="0"/>
          <a:chOff x="0" y="0"/>
          <a:chExt cx="0" cy="0"/>
        </a:xfrm>
      </p:grpSpPr>
      <p:sp>
        <p:nvSpPr>
          <p:cNvPr id="128" name="Google Shape;128;g272f354f0ff_0_4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9" name="Google Shape;129;g272f354f0ff_0_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3" name="Shape 133"/>
        <p:cNvGrpSpPr/>
        <p:nvPr/>
      </p:nvGrpSpPr>
      <p:grpSpPr>
        <a:xfrm>
          <a:off x="0" y="0"/>
          <a:ext cx="0" cy="0"/>
          <a:chOff x="0" y="0"/>
          <a:chExt cx="0" cy="0"/>
        </a:xfrm>
      </p:grpSpPr>
      <p:sp>
        <p:nvSpPr>
          <p:cNvPr id="134" name="Google Shape;134;g272f354f0ff_0_4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5" name="Google Shape;135;g272f354f0ff_0_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 name="Shape 56"/>
        <p:cNvGrpSpPr/>
        <p:nvPr/>
      </p:nvGrpSpPr>
      <p:grpSpPr>
        <a:xfrm>
          <a:off x="0" y="0"/>
          <a:ext cx="0" cy="0"/>
          <a:chOff x="0" y="0"/>
          <a:chExt cx="0" cy="0"/>
        </a:xfrm>
      </p:grpSpPr>
      <p:sp>
        <p:nvSpPr>
          <p:cNvPr id="57" name="Google Shape;57;g2715c8e8965_0_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8" name="Google Shape;58;g2715c8e8965_0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 name="Shape 63"/>
        <p:cNvGrpSpPr/>
        <p:nvPr/>
      </p:nvGrpSpPr>
      <p:grpSpPr>
        <a:xfrm>
          <a:off x="0" y="0"/>
          <a:ext cx="0" cy="0"/>
          <a:chOff x="0" y="0"/>
          <a:chExt cx="0" cy="0"/>
        </a:xfrm>
      </p:grpSpPr>
      <p:sp>
        <p:nvSpPr>
          <p:cNvPr id="64" name="Google Shape;64;g27171853812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5" name="Google Shape;65;g27171853812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 name="Shape 70"/>
        <p:cNvGrpSpPr/>
        <p:nvPr/>
      </p:nvGrpSpPr>
      <p:grpSpPr>
        <a:xfrm>
          <a:off x="0" y="0"/>
          <a:ext cx="0" cy="0"/>
          <a:chOff x="0" y="0"/>
          <a:chExt cx="0" cy="0"/>
        </a:xfrm>
      </p:grpSpPr>
      <p:sp>
        <p:nvSpPr>
          <p:cNvPr id="71" name="Google Shape;71;g2deafc8482b_1_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2" name="Google Shape;72;g2deafc8482b_1_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 name="Shape 81"/>
        <p:cNvGrpSpPr/>
        <p:nvPr/>
      </p:nvGrpSpPr>
      <p:grpSpPr>
        <a:xfrm>
          <a:off x="0" y="0"/>
          <a:ext cx="0" cy="0"/>
          <a:chOff x="0" y="0"/>
          <a:chExt cx="0" cy="0"/>
        </a:xfrm>
      </p:grpSpPr>
      <p:sp>
        <p:nvSpPr>
          <p:cNvPr id="82" name="Google Shape;82;g27171853812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3" name="Google Shape;83;g27171853812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 name="Shape 89"/>
        <p:cNvGrpSpPr/>
        <p:nvPr/>
      </p:nvGrpSpPr>
      <p:grpSpPr>
        <a:xfrm>
          <a:off x="0" y="0"/>
          <a:ext cx="0" cy="0"/>
          <a:chOff x="0" y="0"/>
          <a:chExt cx="0" cy="0"/>
        </a:xfrm>
      </p:grpSpPr>
      <p:sp>
        <p:nvSpPr>
          <p:cNvPr id="90" name="Google Shape;90;g271e798c8f7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1" name="Google Shape;91;g271e798c8f7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 name="Shape 95"/>
        <p:cNvGrpSpPr/>
        <p:nvPr/>
      </p:nvGrpSpPr>
      <p:grpSpPr>
        <a:xfrm>
          <a:off x="0" y="0"/>
          <a:ext cx="0" cy="0"/>
          <a:chOff x="0" y="0"/>
          <a:chExt cx="0" cy="0"/>
        </a:xfrm>
      </p:grpSpPr>
      <p:sp>
        <p:nvSpPr>
          <p:cNvPr id="96" name="Google Shape;96;g271e794fcb8_2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7" name="Google Shape;97;g271e794fcb8_2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 name="Shape 103"/>
        <p:cNvGrpSpPr/>
        <p:nvPr/>
      </p:nvGrpSpPr>
      <p:grpSpPr>
        <a:xfrm>
          <a:off x="0" y="0"/>
          <a:ext cx="0" cy="0"/>
          <a:chOff x="0" y="0"/>
          <a:chExt cx="0" cy="0"/>
        </a:xfrm>
      </p:grpSpPr>
      <p:sp>
        <p:nvSpPr>
          <p:cNvPr id="104" name="Google Shape;104;g272f354f0ff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5" name="Google Shape;105;g272f354f0ff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 name="Shape 109"/>
        <p:cNvGrpSpPr/>
        <p:nvPr/>
      </p:nvGrpSpPr>
      <p:grpSpPr>
        <a:xfrm>
          <a:off x="0" y="0"/>
          <a:ext cx="0" cy="0"/>
          <a:chOff x="0" y="0"/>
          <a:chExt cx="0" cy="0"/>
        </a:xfrm>
      </p:grpSpPr>
      <p:sp>
        <p:nvSpPr>
          <p:cNvPr id="110" name="Google Shape;110;g272f354f0ff_0_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1" name="Google Shape;111;g272f354f0ff_0_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5.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8.png"/><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11.png"/><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17.png"/><Relationship Id="rId4" Type="http://schemas.openxmlformats.org/officeDocument/2006/relationships/image" Target="../media/image18.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image" Target="../media/image3.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13.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7.png"/><Relationship Id="rId4" Type="http://schemas.openxmlformats.org/officeDocument/2006/relationships/image" Target="../media/image12.jpg"/><Relationship Id="rId5" Type="http://schemas.openxmlformats.org/officeDocument/2006/relationships/image" Target="../media/image1.png"/><Relationship Id="rId6" Type="http://schemas.openxmlformats.org/officeDocument/2006/relationships/image" Target="../media/image6.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16.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comments" Target="../comments/commen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19.gif"/><Relationship Id="rId4" Type="http://schemas.openxmlformats.org/officeDocument/2006/relationships/image" Target="../media/image9.gi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8.png"/><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2.png"/><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sp>
        <p:nvSpPr>
          <p:cNvPr id="54" name="Google Shape;54;p13"/>
          <p:cNvSpPr txBox="1"/>
          <p:nvPr>
            <p:ph type="ctrTitle"/>
          </p:nvPr>
        </p:nvSpPr>
        <p:spPr>
          <a:xfrm>
            <a:off x="70458" y="317450"/>
            <a:ext cx="8520600" cy="2052600"/>
          </a:xfrm>
          <a:prstGeom prst="rect">
            <a:avLst/>
          </a:prstGeom>
        </p:spPr>
        <p:txBody>
          <a:bodyPr anchorCtr="0" anchor="b" bIns="91425" lIns="91425" spcFirstLastPara="1" rIns="91425" wrap="square" tIns="91425">
            <a:normAutofit/>
          </a:bodyPr>
          <a:lstStyle/>
          <a:p>
            <a:pPr indent="0" lvl="0" marL="0" rtl="0" algn="ctr">
              <a:spcBef>
                <a:spcPts val="0"/>
              </a:spcBef>
              <a:spcAft>
                <a:spcPts val="0"/>
              </a:spcAft>
              <a:buNone/>
            </a:pPr>
            <a:r>
              <a:rPr lang="en"/>
              <a:t>Meatless Monday</a:t>
            </a:r>
            <a:endParaRPr/>
          </a:p>
        </p:txBody>
      </p:sp>
      <p:pic>
        <p:nvPicPr>
          <p:cNvPr id="55" name="Google Shape;55;p13" title="File:A logo of no entry with word meat to show support for ..."/>
          <p:cNvPicPr preferRelativeResize="0"/>
          <p:nvPr/>
        </p:nvPicPr>
        <p:blipFill>
          <a:blip r:embed="rId3">
            <a:alphaModFix/>
          </a:blip>
          <a:stretch>
            <a:fillRect/>
          </a:stretch>
        </p:blipFill>
        <p:spPr>
          <a:xfrm>
            <a:off x="6501525" y="2907388"/>
            <a:ext cx="2133600" cy="2143125"/>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8" name="Shape 118"/>
        <p:cNvGrpSpPr/>
        <p:nvPr/>
      </p:nvGrpSpPr>
      <p:grpSpPr>
        <a:xfrm>
          <a:off x="0" y="0"/>
          <a:ext cx="0" cy="0"/>
          <a:chOff x="0" y="0"/>
          <a:chExt cx="0" cy="0"/>
        </a:xfrm>
      </p:grpSpPr>
      <p:pic>
        <p:nvPicPr>
          <p:cNvPr id="119" name="Google Shape;119;p22" title="Points scored"/>
          <p:cNvPicPr preferRelativeResize="0"/>
          <p:nvPr/>
        </p:nvPicPr>
        <p:blipFill>
          <a:blip r:embed="rId3">
            <a:alphaModFix/>
          </a:blip>
          <a:stretch>
            <a:fillRect/>
          </a:stretch>
        </p:blipFill>
        <p:spPr>
          <a:xfrm>
            <a:off x="152400" y="152400"/>
            <a:ext cx="4536074" cy="2798700"/>
          </a:xfrm>
          <a:prstGeom prst="rect">
            <a:avLst/>
          </a:prstGeom>
          <a:noFill/>
          <a:ln>
            <a:noFill/>
          </a:ln>
        </p:spPr>
      </p:pic>
      <p:pic>
        <p:nvPicPr>
          <p:cNvPr id="120" name="Google Shape;120;p22" title="Points scored"/>
          <p:cNvPicPr preferRelativeResize="0"/>
          <p:nvPr/>
        </p:nvPicPr>
        <p:blipFill>
          <a:blip r:embed="rId4">
            <a:alphaModFix/>
          </a:blip>
          <a:stretch>
            <a:fillRect/>
          </a:stretch>
        </p:blipFill>
        <p:spPr>
          <a:xfrm>
            <a:off x="4835275" y="2334650"/>
            <a:ext cx="4308725" cy="265842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 name="Shape 124"/>
        <p:cNvGrpSpPr/>
        <p:nvPr/>
      </p:nvGrpSpPr>
      <p:grpSpPr>
        <a:xfrm>
          <a:off x="0" y="0"/>
          <a:ext cx="0" cy="0"/>
          <a:chOff x="0" y="0"/>
          <a:chExt cx="0" cy="0"/>
        </a:xfrm>
      </p:grpSpPr>
      <p:pic>
        <p:nvPicPr>
          <p:cNvPr id="125" name="Google Shape;125;p23" title="Points scored"/>
          <p:cNvPicPr preferRelativeResize="0"/>
          <p:nvPr/>
        </p:nvPicPr>
        <p:blipFill>
          <a:blip r:embed="rId3">
            <a:alphaModFix/>
          </a:blip>
          <a:stretch>
            <a:fillRect/>
          </a:stretch>
        </p:blipFill>
        <p:spPr>
          <a:xfrm>
            <a:off x="152400" y="152400"/>
            <a:ext cx="4317525" cy="2663850"/>
          </a:xfrm>
          <a:prstGeom prst="rect">
            <a:avLst/>
          </a:prstGeom>
          <a:noFill/>
          <a:ln>
            <a:noFill/>
          </a:ln>
        </p:spPr>
      </p:pic>
      <p:pic>
        <p:nvPicPr>
          <p:cNvPr id="126" name="Google Shape;126;p23" title="Points scored"/>
          <p:cNvPicPr preferRelativeResize="0"/>
          <p:nvPr/>
        </p:nvPicPr>
        <p:blipFill>
          <a:blip r:embed="rId4">
            <a:alphaModFix/>
          </a:blip>
          <a:stretch>
            <a:fillRect/>
          </a:stretch>
        </p:blipFill>
        <p:spPr>
          <a:xfrm>
            <a:off x="4572000" y="2322632"/>
            <a:ext cx="4572000" cy="2820868"/>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0" name="Shape 130"/>
        <p:cNvGrpSpPr/>
        <p:nvPr/>
      </p:nvGrpSpPr>
      <p:grpSpPr>
        <a:xfrm>
          <a:off x="0" y="0"/>
          <a:ext cx="0" cy="0"/>
          <a:chOff x="0" y="0"/>
          <a:chExt cx="0" cy="0"/>
        </a:xfrm>
      </p:grpSpPr>
      <p:pic>
        <p:nvPicPr>
          <p:cNvPr id="131" name="Google Shape;131;p24" title="Points scored"/>
          <p:cNvPicPr preferRelativeResize="0"/>
          <p:nvPr/>
        </p:nvPicPr>
        <p:blipFill>
          <a:blip r:embed="rId3">
            <a:alphaModFix/>
          </a:blip>
          <a:stretch>
            <a:fillRect/>
          </a:stretch>
        </p:blipFill>
        <p:spPr>
          <a:xfrm>
            <a:off x="152400" y="152400"/>
            <a:ext cx="4629724" cy="2856475"/>
          </a:xfrm>
          <a:prstGeom prst="rect">
            <a:avLst/>
          </a:prstGeom>
          <a:noFill/>
          <a:ln>
            <a:noFill/>
          </a:ln>
        </p:spPr>
      </p:pic>
      <p:pic>
        <p:nvPicPr>
          <p:cNvPr id="132" name="Google Shape;132;p24" title="Points scored"/>
          <p:cNvPicPr preferRelativeResize="0"/>
          <p:nvPr/>
        </p:nvPicPr>
        <p:blipFill>
          <a:blip r:embed="rId4">
            <a:alphaModFix/>
          </a:blip>
          <a:stretch>
            <a:fillRect/>
          </a:stretch>
        </p:blipFill>
        <p:spPr>
          <a:xfrm>
            <a:off x="4697025" y="2289000"/>
            <a:ext cx="4130150" cy="254825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6" name="Shape 136"/>
        <p:cNvGrpSpPr/>
        <p:nvPr/>
      </p:nvGrpSpPr>
      <p:grpSpPr>
        <a:xfrm>
          <a:off x="0" y="0"/>
          <a:ext cx="0" cy="0"/>
          <a:chOff x="0" y="0"/>
          <a:chExt cx="0" cy="0"/>
        </a:xfrm>
      </p:grpSpPr>
      <p:sp>
        <p:nvSpPr>
          <p:cNvPr id="137" name="Google Shape;137;p25"/>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Thoughts on our Data</a:t>
            </a:r>
            <a:endParaRPr/>
          </a:p>
        </p:txBody>
      </p:sp>
      <p:sp>
        <p:nvSpPr>
          <p:cNvPr id="138" name="Google Shape;138;p25"/>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t/>
            </a:r>
            <a:endParaRPr/>
          </a:p>
          <a:p>
            <a:pPr indent="-342900" lvl="0" marL="457200" rtl="0" algn="l">
              <a:spcBef>
                <a:spcPts val="1200"/>
              </a:spcBef>
              <a:spcAft>
                <a:spcPts val="0"/>
              </a:spcAft>
              <a:buSzPts val="1800"/>
              <a:buChar char="-"/>
            </a:pPr>
            <a:r>
              <a:rPr lang="en"/>
              <a:t>Our data was a little off because people were absent or missed our presentation.</a:t>
            </a:r>
            <a:endParaRPr/>
          </a:p>
          <a:p>
            <a:pPr indent="-342900" lvl="0" marL="457200" rtl="0" algn="l">
              <a:spcBef>
                <a:spcPts val="0"/>
              </a:spcBef>
              <a:spcAft>
                <a:spcPts val="0"/>
              </a:spcAft>
              <a:buSzPts val="1800"/>
              <a:buChar char="-"/>
            </a:pPr>
            <a:r>
              <a:rPr lang="en"/>
              <a:t>People ate more white meat after our presentation.</a:t>
            </a:r>
            <a:endParaRPr/>
          </a:p>
          <a:p>
            <a:pPr indent="-342900" lvl="0" marL="457200" rtl="0" algn="l">
              <a:spcBef>
                <a:spcPts val="0"/>
              </a:spcBef>
              <a:spcAft>
                <a:spcPts val="0"/>
              </a:spcAft>
              <a:buSzPts val="1800"/>
              <a:buChar char="-"/>
            </a:pPr>
            <a:r>
              <a:rPr lang="en"/>
              <a:t>Most of the students are Mexican and eat a lot of meat in their diet.</a:t>
            </a:r>
            <a:endParaRPr/>
          </a:p>
          <a:p>
            <a:pPr indent="-342900" lvl="0" marL="457200" rtl="0" algn="l">
              <a:spcBef>
                <a:spcPts val="0"/>
              </a:spcBef>
              <a:spcAft>
                <a:spcPts val="0"/>
              </a:spcAft>
              <a:buSzPts val="1800"/>
              <a:buChar char="-"/>
            </a:pPr>
            <a:r>
              <a:rPr lang="en"/>
              <a:t>We chose a Monday that was a holiday and </a:t>
            </a:r>
            <a:r>
              <a:rPr lang="en"/>
              <a:t>people usually BBQ on holidays, so this probably affected our data.</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 name="Shape 59"/>
        <p:cNvGrpSpPr/>
        <p:nvPr/>
      </p:nvGrpSpPr>
      <p:grpSpPr>
        <a:xfrm>
          <a:off x="0" y="0"/>
          <a:ext cx="0" cy="0"/>
          <a:chOff x="0" y="0"/>
          <a:chExt cx="0" cy="0"/>
        </a:xfrm>
      </p:grpSpPr>
      <p:sp>
        <p:nvSpPr>
          <p:cNvPr id="60" name="Google Shape;60;p14"/>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What kind of meat is bad for the environment?</a:t>
            </a:r>
            <a:endParaRPr/>
          </a:p>
        </p:txBody>
      </p:sp>
      <p:sp>
        <p:nvSpPr>
          <p:cNvPr id="61" name="Google Shape;61;p14"/>
          <p:cNvSpPr txBox="1"/>
          <p:nvPr>
            <p:ph idx="1" type="body"/>
          </p:nvPr>
        </p:nvSpPr>
        <p:spPr>
          <a:xfrm>
            <a:off x="188575" y="1298000"/>
            <a:ext cx="6301200" cy="63762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a:t>A lot of carbon dioxide gets </a:t>
            </a:r>
            <a:endParaRPr/>
          </a:p>
          <a:p>
            <a:pPr indent="0" lvl="0" marL="0" rtl="0" algn="l">
              <a:spcBef>
                <a:spcPts val="1200"/>
              </a:spcBef>
              <a:spcAft>
                <a:spcPts val="0"/>
              </a:spcAft>
              <a:buNone/>
            </a:pPr>
            <a:r>
              <a:rPr lang="en"/>
              <a:t>released into the atmosphere it's bad because its like poison to the air.</a:t>
            </a:r>
            <a:endParaRPr/>
          </a:p>
          <a:p>
            <a:pPr indent="0" lvl="0" marL="0" rtl="0" algn="l">
              <a:spcBef>
                <a:spcPts val="1200"/>
              </a:spcBef>
              <a:spcAft>
                <a:spcPts val="0"/>
              </a:spcAft>
              <a:buNone/>
            </a:pPr>
            <a:r>
              <a:t/>
            </a:r>
            <a:endParaRPr/>
          </a:p>
          <a:p>
            <a:pPr indent="0" lvl="0" marL="0" rtl="0" algn="l">
              <a:spcBef>
                <a:spcPts val="1200"/>
              </a:spcBef>
              <a:spcAft>
                <a:spcPts val="0"/>
              </a:spcAft>
              <a:buNone/>
            </a:pPr>
            <a:r>
              <a:rPr lang="en"/>
              <a:t>Beef, goat and lamb are worse for the environment because</a:t>
            </a:r>
            <a:endParaRPr/>
          </a:p>
          <a:p>
            <a:pPr indent="-342900" lvl="0" marL="457200" rtl="0" algn="l">
              <a:spcBef>
                <a:spcPts val="1200"/>
              </a:spcBef>
              <a:spcAft>
                <a:spcPts val="0"/>
              </a:spcAft>
              <a:buSzPts val="1800"/>
              <a:buChar char="●"/>
            </a:pPr>
            <a:r>
              <a:rPr lang="en"/>
              <a:t>they release methane gas (also known as farts)</a:t>
            </a:r>
            <a:endParaRPr/>
          </a:p>
          <a:p>
            <a:pPr indent="-342900" lvl="0" marL="457200" rtl="0" algn="l">
              <a:spcBef>
                <a:spcPts val="0"/>
              </a:spcBef>
              <a:spcAft>
                <a:spcPts val="0"/>
              </a:spcAft>
              <a:buSzPts val="1800"/>
              <a:buChar char="●"/>
            </a:pPr>
            <a:r>
              <a:rPr lang="en"/>
              <a:t>gasoline is used in the machinery they need to feed and keep the animals alive.</a:t>
            </a:r>
            <a:endParaRPr/>
          </a:p>
          <a:p>
            <a:pPr indent="-342900" lvl="0" marL="457200" rtl="0" algn="l">
              <a:spcBef>
                <a:spcPts val="0"/>
              </a:spcBef>
              <a:spcAft>
                <a:spcPts val="0"/>
              </a:spcAft>
              <a:buSzPts val="1800"/>
              <a:buChar char="●"/>
            </a:pPr>
            <a:r>
              <a:rPr lang="en"/>
              <a:t>They eat lots of grain and need lots of water.  This is using lots of our resources.</a:t>
            </a:r>
            <a:endParaRPr/>
          </a:p>
          <a:p>
            <a:pPr indent="0" lvl="0" marL="0" rtl="0" algn="l">
              <a:spcBef>
                <a:spcPts val="1200"/>
              </a:spcBef>
              <a:spcAft>
                <a:spcPts val="1200"/>
              </a:spcAft>
              <a:buNone/>
            </a:pPr>
            <a:r>
              <a:t/>
            </a:r>
            <a:endParaRPr/>
          </a:p>
        </p:txBody>
      </p:sp>
      <p:pic>
        <p:nvPicPr>
          <p:cNvPr id="62" name="Google Shape;62;p14" title="Where is all that smoke coming from? (U.S. National Park Service)"/>
          <p:cNvPicPr preferRelativeResize="0"/>
          <p:nvPr/>
        </p:nvPicPr>
        <p:blipFill>
          <a:blip r:embed="rId3">
            <a:alphaModFix/>
          </a:blip>
          <a:stretch>
            <a:fillRect/>
          </a:stretch>
        </p:blipFill>
        <p:spPr>
          <a:xfrm>
            <a:off x="6489850" y="2207450"/>
            <a:ext cx="2415725" cy="268752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 name="Shape 66"/>
        <p:cNvGrpSpPr/>
        <p:nvPr/>
      </p:nvGrpSpPr>
      <p:grpSpPr>
        <a:xfrm>
          <a:off x="0" y="0"/>
          <a:ext cx="0" cy="0"/>
          <a:chOff x="0" y="0"/>
          <a:chExt cx="0" cy="0"/>
        </a:xfrm>
      </p:grpSpPr>
      <p:sp>
        <p:nvSpPr>
          <p:cNvPr id="67" name="Google Shape;67;p15"/>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8 Reasons Not To Eat Meat</a:t>
            </a:r>
            <a:endParaRPr/>
          </a:p>
        </p:txBody>
      </p:sp>
      <p:sp>
        <p:nvSpPr>
          <p:cNvPr id="68" name="Google Shape;68;p15"/>
          <p:cNvSpPr txBox="1"/>
          <p:nvPr>
            <p:ph idx="1" type="body"/>
          </p:nvPr>
        </p:nvSpPr>
        <p:spPr>
          <a:xfrm>
            <a:off x="311700" y="1152475"/>
            <a:ext cx="8520600" cy="3416400"/>
          </a:xfrm>
          <a:prstGeom prst="rect">
            <a:avLst/>
          </a:prstGeom>
        </p:spPr>
        <p:txBody>
          <a:bodyPr anchorCtr="0" anchor="t" bIns="91425" lIns="91425" spcFirstLastPara="1" rIns="91425" wrap="square" tIns="91425">
            <a:normAutofit lnSpcReduction="20000"/>
          </a:bodyPr>
          <a:lstStyle/>
          <a:p>
            <a:pPr indent="0" lvl="0" marL="0" rtl="0" algn="l">
              <a:spcBef>
                <a:spcPts val="0"/>
              </a:spcBef>
              <a:spcAft>
                <a:spcPts val="0"/>
              </a:spcAft>
              <a:buNone/>
            </a:pPr>
            <a:r>
              <a:rPr lang="en"/>
              <a:t>:Meat production wastes natural resources.(means it takes away plant resources)</a:t>
            </a:r>
            <a:endParaRPr/>
          </a:p>
          <a:p>
            <a:pPr indent="0" lvl="0" marL="0" rtl="0" algn="l">
              <a:spcBef>
                <a:spcPts val="1200"/>
              </a:spcBef>
              <a:spcAft>
                <a:spcPts val="0"/>
              </a:spcAft>
              <a:buNone/>
            </a:pPr>
            <a:r>
              <a:rPr lang="en"/>
              <a:t>:Meat isn’t as rich in nutrients as plants.</a:t>
            </a:r>
            <a:endParaRPr/>
          </a:p>
          <a:p>
            <a:pPr indent="0" lvl="0" marL="0" rtl="0" algn="l">
              <a:spcBef>
                <a:spcPts val="1200"/>
              </a:spcBef>
              <a:spcAft>
                <a:spcPts val="0"/>
              </a:spcAft>
              <a:buNone/>
            </a:pPr>
            <a:r>
              <a:rPr lang="en"/>
              <a:t>:Animals are fed poor-quality feed.(animals are not fed correctly)</a:t>
            </a:r>
            <a:endParaRPr/>
          </a:p>
          <a:p>
            <a:pPr indent="0" lvl="0" marL="0" rtl="0" algn="l">
              <a:spcBef>
                <a:spcPts val="1200"/>
              </a:spcBef>
              <a:spcAft>
                <a:spcPts val="0"/>
              </a:spcAft>
              <a:buNone/>
            </a:pPr>
            <a:r>
              <a:rPr lang="en"/>
              <a:t>:Meat is acidic.</a:t>
            </a:r>
            <a:endParaRPr/>
          </a:p>
          <a:p>
            <a:pPr indent="0" lvl="0" marL="0" rtl="0" algn="l">
              <a:spcBef>
                <a:spcPts val="1200"/>
              </a:spcBef>
              <a:spcAft>
                <a:spcPts val="0"/>
              </a:spcAft>
              <a:buNone/>
            </a:pPr>
            <a:r>
              <a:rPr lang="en"/>
              <a:t>:Meat is loaded with toxins</a:t>
            </a:r>
            <a:endParaRPr/>
          </a:p>
          <a:p>
            <a:pPr indent="0" lvl="0" marL="0" rtl="0" algn="l">
              <a:spcBef>
                <a:spcPts val="1200"/>
              </a:spcBef>
              <a:spcAft>
                <a:spcPts val="0"/>
              </a:spcAft>
              <a:buNone/>
            </a:pPr>
            <a:r>
              <a:rPr lang="en"/>
              <a:t>:Meat is high in saturated fat</a:t>
            </a:r>
            <a:endParaRPr/>
          </a:p>
          <a:p>
            <a:pPr indent="0" lvl="0" marL="0" rtl="0" algn="l">
              <a:spcBef>
                <a:spcPts val="1200"/>
              </a:spcBef>
              <a:spcAft>
                <a:spcPts val="0"/>
              </a:spcAft>
              <a:buNone/>
            </a:pPr>
            <a:r>
              <a:rPr lang="en"/>
              <a:t>:Eating meat can cause </a:t>
            </a:r>
            <a:r>
              <a:rPr lang="en"/>
              <a:t>cancer</a:t>
            </a:r>
            <a:r>
              <a:rPr lang="en"/>
              <a:t>.</a:t>
            </a:r>
            <a:endParaRPr/>
          </a:p>
          <a:p>
            <a:pPr indent="0" lvl="0" marL="0" rtl="0" algn="l">
              <a:spcBef>
                <a:spcPts val="1200"/>
              </a:spcBef>
              <a:spcAft>
                <a:spcPts val="1200"/>
              </a:spcAft>
              <a:buNone/>
            </a:pPr>
            <a:r>
              <a:rPr lang="en"/>
              <a:t>:Eating meat impact climate change.</a:t>
            </a:r>
            <a:endParaRPr/>
          </a:p>
        </p:txBody>
      </p:sp>
      <p:pic>
        <p:nvPicPr>
          <p:cNvPr id="69" name="Google Shape;69;p15" title="File:Fancy Stop sign - STOP EATING ANIMALS-12a.jpg - Wikimedia Commons"/>
          <p:cNvPicPr preferRelativeResize="0"/>
          <p:nvPr/>
        </p:nvPicPr>
        <p:blipFill>
          <a:blip r:embed="rId3">
            <a:alphaModFix/>
          </a:blip>
          <a:stretch>
            <a:fillRect/>
          </a:stretch>
        </p:blipFill>
        <p:spPr>
          <a:xfrm>
            <a:off x="5481830" y="2571750"/>
            <a:ext cx="2540425" cy="2500202"/>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 name="Shape 73"/>
        <p:cNvGrpSpPr/>
        <p:nvPr/>
      </p:nvGrpSpPr>
      <p:grpSpPr>
        <a:xfrm>
          <a:off x="0" y="0"/>
          <a:ext cx="0" cy="0"/>
          <a:chOff x="0" y="0"/>
          <a:chExt cx="0" cy="0"/>
        </a:xfrm>
      </p:grpSpPr>
      <p:sp>
        <p:nvSpPr>
          <p:cNvPr id="74" name="Google Shape;74;p16"/>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IS RED MEAT BAD FOR YOU?</a:t>
            </a:r>
            <a:endParaRPr/>
          </a:p>
        </p:txBody>
      </p:sp>
      <p:sp>
        <p:nvSpPr>
          <p:cNvPr id="75" name="Google Shape;75;p16"/>
          <p:cNvSpPr txBox="1"/>
          <p:nvPr>
            <p:ph idx="1" type="body"/>
          </p:nvPr>
        </p:nvSpPr>
        <p:spPr>
          <a:xfrm>
            <a:off x="311700" y="1179850"/>
            <a:ext cx="7778400" cy="2781900"/>
          </a:xfrm>
          <a:prstGeom prst="rect">
            <a:avLst/>
          </a:prstGeom>
        </p:spPr>
        <p:txBody>
          <a:bodyPr anchorCtr="0" anchor="t" bIns="91425" lIns="91425" spcFirstLastPara="1" rIns="91425" wrap="square" tIns="91425">
            <a:normAutofit lnSpcReduction="20000"/>
          </a:bodyPr>
          <a:lstStyle/>
          <a:p>
            <a:pPr indent="-361950" lvl="0" marL="457200" rtl="0" algn="l">
              <a:spcBef>
                <a:spcPts val="0"/>
              </a:spcBef>
              <a:spcAft>
                <a:spcPts val="0"/>
              </a:spcAft>
              <a:buSzPts val="2100"/>
              <a:buChar char="●"/>
            </a:pPr>
            <a:r>
              <a:rPr b="1" lang="en" sz="2100"/>
              <a:t>Eating a lot of red meat or just meat can cause your tubes in your heart to get blocked and blood to stop which can cause a heart attack.  Red meat has also been linked to some cancers.  Processed meat like hot dogs, is very hard on your body.</a:t>
            </a:r>
            <a:endParaRPr b="1" sz="2100"/>
          </a:p>
          <a:p>
            <a:pPr indent="-361950" lvl="0" marL="457200" rtl="0" algn="l">
              <a:spcBef>
                <a:spcPts val="0"/>
              </a:spcBef>
              <a:spcAft>
                <a:spcPts val="0"/>
              </a:spcAft>
              <a:buSzPts val="2100"/>
              <a:buChar char="●"/>
            </a:pPr>
            <a:r>
              <a:rPr b="1" lang="en" sz="2100"/>
              <a:t>Red meat is bad for you if you eat it all the time.  Red meat can cause colorectal cancer so don’t eat red meat but you can still eat red meat sometimes.</a:t>
            </a:r>
            <a:endParaRPr b="1" sz="2100"/>
          </a:p>
        </p:txBody>
      </p:sp>
      <p:pic>
        <p:nvPicPr>
          <p:cNvPr id="76" name="Google Shape;76;p16" title="File:Red X.svg - Wikimedia Commons"/>
          <p:cNvPicPr preferRelativeResize="0"/>
          <p:nvPr/>
        </p:nvPicPr>
        <p:blipFill>
          <a:blip r:embed="rId3">
            <a:alphaModFix/>
          </a:blip>
          <a:stretch>
            <a:fillRect/>
          </a:stretch>
        </p:blipFill>
        <p:spPr>
          <a:xfrm>
            <a:off x="6728811" y="3835105"/>
            <a:ext cx="897974" cy="971474"/>
          </a:xfrm>
          <a:prstGeom prst="rect">
            <a:avLst/>
          </a:prstGeom>
          <a:noFill/>
          <a:ln>
            <a:noFill/>
          </a:ln>
        </p:spPr>
      </p:pic>
      <p:pic>
        <p:nvPicPr>
          <p:cNvPr id="77" name="Google Shape;77;p16" title="meat, beef, red, fresh, food, minced meat, eat, raw, white ..."/>
          <p:cNvPicPr preferRelativeResize="0"/>
          <p:nvPr/>
        </p:nvPicPr>
        <p:blipFill rotWithShape="1">
          <a:blip r:embed="rId4">
            <a:alphaModFix/>
          </a:blip>
          <a:srcRect b="26000" l="0" r="0" t="-26000"/>
          <a:stretch/>
        </p:blipFill>
        <p:spPr>
          <a:xfrm>
            <a:off x="5866888" y="3119000"/>
            <a:ext cx="2853664" cy="2024500"/>
          </a:xfrm>
          <a:prstGeom prst="rect">
            <a:avLst/>
          </a:prstGeom>
          <a:noFill/>
          <a:ln>
            <a:noFill/>
          </a:ln>
        </p:spPr>
      </p:pic>
      <p:pic>
        <p:nvPicPr>
          <p:cNvPr id="78" name="Google Shape;78;p16" title="File:Red x.svg - Wikimedia Commons"/>
          <p:cNvPicPr preferRelativeResize="0"/>
          <p:nvPr/>
        </p:nvPicPr>
        <p:blipFill rotWithShape="1">
          <a:blip r:embed="rId5">
            <a:alphaModFix/>
          </a:blip>
          <a:srcRect b="82921" l="-146216" r="171214" t="-74004"/>
          <a:stretch/>
        </p:blipFill>
        <p:spPr>
          <a:xfrm>
            <a:off x="1345975" y="-463025"/>
            <a:ext cx="2499077" cy="3034772"/>
          </a:xfrm>
          <a:prstGeom prst="rect">
            <a:avLst/>
          </a:prstGeom>
          <a:noFill/>
          <a:ln>
            <a:noFill/>
          </a:ln>
        </p:spPr>
      </p:pic>
      <p:pic>
        <p:nvPicPr>
          <p:cNvPr id="79" name="Google Shape;79;p16" title="File:Red X.svg - Wikimedia Commons"/>
          <p:cNvPicPr preferRelativeResize="0"/>
          <p:nvPr/>
        </p:nvPicPr>
        <p:blipFill>
          <a:blip r:embed="rId3">
            <a:alphaModFix/>
          </a:blip>
          <a:stretch>
            <a:fillRect/>
          </a:stretch>
        </p:blipFill>
        <p:spPr>
          <a:xfrm>
            <a:off x="6620375" y="3961750"/>
            <a:ext cx="1256876" cy="1256876"/>
          </a:xfrm>
          <a:prstGeom prst="rect">
            <a:avLst/>
          </a:prstGeom>
          <a:noFill/>
          <a:ln>
            <a:noFill/>
          </a:ln>
        </p:spPr>
      </p:pic>
      <p:pic>
        <p:nvPicPr>
          <p:cNvPr id="80" name="Google Shape;80;p16" title="Peperomia obtusifolia (baby rubber plant) 3 | Peperomia obtu… | Flickr"/>
          <p:cNvPicPr preferRelativeResize="0"/>
          <p:nvPr/>
        </p:nvPicPr>
        <p:blipFill>
          <a:blip r:embed="rId6">
            <a:alphaModFix/>
          </a:blip>
          <a:stretch>
            <a:fillRect/>
          </a:stretch>
        </p:blipFill>
        <p:spPr>
          <a:xfrm>
            <a:off x="1757591" y="3835100"/>
            <a:ext cx="1675832" cy="1256874"/>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84" name="Shape 84"/>
        <p:cNvGrpSpPr/>
        <p:nvPr/>
      </p:nvGrpSpPr>
      <p:grpSpPr>
        <a:xfrm>
          <a:off x="0" y="0"/>
          <a:ext cx="0" cy="0"/>
          <a:chOff x="0" y="0"/>
          <a:chExt cx="0" cy="0"/>
        </a:xfrm>
      </p:grpSpPr>
      <p:sp>
        <p:nvSpPr>
          <p:cNvPr id="85" name="Google Shape;85;p17"/>
          <p:cNvSpPr txBox="1"/>
          <p:nvPr/>
        </p:nvSpPr>
        <p:spPr>
          <a:xfrm flipH="1">
            <a:off x="776750" y="341350"/>
            <a:ext cx="7389900" cy="1108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3000">
                <a:solidFill>
                  <a:schemeClr val="dk2"/>
                </a:solidFill>
              </a:rPr>
              <a:t>No comas carne roja porque te va dar cancer y porque tienen poluta el aire</a:t>
            </a:r>
            <a:endParaRPr sz="3000">
              <a:solidFill>
                <a:schemeClr val="dk2"/>
              </a:solidFill>
            </a:endParaRPr>
          </a:p>
        </p:txBody>
      </p:sp>
      <p:sp>
        <p:nvSpPr>
          <p:cNvPr id="86" name="Google Shape;86;p17" title="File:Quesabirria at Taqueria La Hacienda, Sonoma, California ..."/>
          <p:cNvSpPr/>
          <p:nvPr/>
        </p:nvSpPr>
        <p:spPr>
          <a:xfrm>
            <a:off x="9414993" y="3549300"/>
            <a:ext cx="6616765" cy="5143501"/>
          </a:xfrm>
          <a:prstGeom prst="rect">
            <a:avLst/>
          </a:prstGeom>
          <a:noFill/>
          <a:ln>
            <a:noFill/>
          </a:ln>
        </p:spPr>
      </p:sp>
      <p:sp>
        <p:nvSpPr>
          <p:cNvPr id="87" name="Google Shape;87;p17"/>
          <p:cNvSpPr txBox="1"/>
          <p:nvPr/>
        </p:nvSpPr>
        <p:spPr>
          <a:xfrm>
            <a:off x="-3323750" y="3759850"/>
            <a:ext cx="2859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sz="1800">
              <a:solidFill>
                <a:schemeClr val="dk2"/>
              </a:solidFill>
            </a:endParaRPr>
          </a:p>
        </p:txBody>
      </p:sp>
      <p:pic>
        <p:nvPicPr>
          <p:cNvPr id="88" name="Google Shape;88;p17" title="2021.04.03 Knolling with Meat, Washington, DC USA 093 3022… | Flickr"/>
          <p:cNvPicPr preferRelativeResize="0"/>
          <p:nvPr/>
        </p:nvPicPr>
        <p:blipFill>
          <a:blip r:embed="rId3">
            <a:alphaModFix/>
          </a:blip>
          <a:stretch>
            <a:fillRect/>
          </a:stretch>
        </p:blipFill>
        <p:spPr>
          <a:xfrm>
            <a:off x="1620550" y="1519900"/>
            <a:ext cx="5481300" cy="341222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 name="Shape 92"/>
        <p:cNvGrpSpPr/>
        <p:nvPr/>
      </p:nvGrpSpPr>
      <p:grpSpPr>
        <a:xfrm>
          <a:off x="0" y="0"/>
          <a:ext cx="0" cy="0"/>
          <a:chOff x="0" y="0"/>
          <a:chExt cx="0" cy="0"/>
        </a:xfrm>
      </p:grpSpPr>
      <p:sp>
        <p:nvSpPr>
          <p:cNvPr id="93" name="Google Shape;93;p18"/>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When is our Meatless Monday!?</a:t>
            </a:r>
            <a:endParaRPr/>
          </a:p>
        </p:txBody>
      </p:sp>
      <p:sp>
        <p:nvSpPr>
          <p:cNvPr id="94" name="Google Shape;94;p18"/>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t/>
            </a:r>
            <a:endParaRPr b="1" sz="2700"/>
          </a:p>
          <a:p>
            <a:pPr indent="0" lvl="0" marL="0" rtl="0" algn="ctr">
              <a:spcBef>
                <a:spcPts val="1200"/>
              </a:spcBef>
              <a:spcAft>
                <a:spcPts val="0"/>
              </a:spcAft>
              <a:buClr>
                <a:schemeClr val="dk1"/>
              </a:buClr>
              <a:buSzPts val="1100"/>
              <a:buFont typeface="Arial"/>
              <a:buNone/>
            </a:pPr>
            <a:r>
              <a:rPr b="1" lang="en" sz="2700"/>
              <a:t>This upcoming Monday, try a day without meat!</a:t>
            </a:r>
            <a:endParaRPr b="1" sz="2700"/>
          </a:p>
          <a:p>
            <a:pPr indent="0" lvl="0" marL="0" rtl="0" algn="ctr">
              <a:spcBef>
                <a:spcPts val="1200"/>
              </a:spcBef>
              <a:spcAft>
                <a:spcPts val="0"/>
              </a:spcAft>
              <a:buClr>
                <a:schemeClr val="dk1"/>
              </a:buClr>
              <a:buSzPts val="1100"/>
              <a:buFont typeface="Arial"/>
              <a:buNone/>
            </a:pPr>
            <a:r>
              <a:t/>
            </a:r>
            <a:endParaRPr b="1" sz="2700"/>
          </a:p>
          <a:p>
            <a:pPr indent="0" lvl="0" marL="0" rtl="0" algn="ctr">
              <a:spcBef>
                <a:spcPts val="1200"/>
              </a:spcBef>
              <a:spcAft>
                <a:spcPts val="1200"/>
              </a:spcAft>
              <a:buClr>
                <a:schemeClr val="dk1"/>
              </a:buClr>
              <a:buSzPts val="1100"/>
              <a:buFont typeface="Arial"/>
              <a:buNone/>
            </a:pPr>
            <a:r>
              <a:rPr b="1" lang="en" sz="2700"/>
              <a:t>Monday, May 27th!</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 name="Shape 98"/>
        <p:cNvGrpSpPr/>
        <p:nvPr/>
      </p:nvGrpSpPr>
      <p:grpSpPr>
        <a:xfrm>
          <a:off x="0" y="0"/>
          <a:ext cx="0" cy="0"/>
          <a:chOff x="0" y="0"/>
          <a:chExt cx="0" cy="0"/>
        </a:xfrm>
      </p:grpSpPr>
      <p:sp>
        <p:nvSpPr>
          <p:cNvPr id="99" name="Google Shape;99;p19"/>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The end </a:t>
            </a:r>
            <a:endParaRPr/>
          </a:p>
        </p:txBody>
      </p:sp>
      <p:sp>
        <p:nvSpPr>
          <p:cNvPr id="100" name="Google Shape;100;p19"/>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lang="en"/>
              <a:t>Thank u for ur time</a:t>
            </a:r>
            <a:endParaRPr/>
          </a:p>
        </p:txBody>
      </p:sp>
      <p:pic>
        <p:nvPicPr>
          <p:cNvPr id="101" name="Google Shape;101;p19" title="File:End.gif - Wikipedia"/>
          <p:cNvPicPr preferRelativeResize="0"/>
          <p:nvPr/>
        </p:nvPicPr>
        <p:blipFill>
          <a:blip r:embed="rId3">
            <a:alphaModFix/>
          </a:blip>
          <a:stretch>
            <a:fillRect/>
          </a:stretch>
        </p:blipFill>
        <p:spPr>
          <a:xfrm>
            <a:off x="2166600" y="1835675"/>
            <a:ext cx="5143500" cy="2571750"/>
          </a:xfrm>
          <a:prstGeom prst="rect">
            <a:avLst/>
          </a:prstGeom>
          <a:noFill/>
          <a:ln>
            <a:noFill/>
          </a:ln>
        </p:spPr>
      </p:pic>
      <p:pic>
        <p:nvPicPr>
          <p:cNvPr id="102" name="Google Shape;102;p19" title="File:Pivot Wave.gif - Wikipedia"/>
          <p:cNvPicPr preferRelativeResize="0"/>
          <p:nvPr/>
        </p:nvPicPr>
        <p:blipFill>
          <a:blip r:embed="rId4">
            <a:alphaModFix/>
          </a:blip>
          <a:stretch>
            <a:fillRect/>
          </a:stretch>
        </p:blipFill>
        <p:spPr>
          <a:xfrm>
            <a:off x="2671475" y="211374"/>
            <a:ext cx="1900525" cy="155875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6" name="Shape 106"/>
        <p:cNvGrpSpPr/>
        <p:nvPr/>
      </p:nvGrpSpPr>
      <p:grpSpPr>
        <a:xfrm>
          <a:off x="0" y="0"/>
          <a:ext cx="0" cy="0"/>
          <a:chOff x="0" y="0"/>
          <a:chExt cx="0" cy="0"/>
        </a:xfrm>
      </p:grpSpPr>
      <p:pic>
        <p:nvPicPr>
          <p:cNvPr id="107" name="Google Shape;107;p20" title="Points scored"/>
          <p:cNvPicPr preferRelativeResize="0"/>
          <p:nvPr/>
        </p:nvPicPr>
        <p:blipFill>
          <a:blip r:embed="rId3">
            <a:alphaModFix/>
          </a:blip>
          <a:stretch>
            <a:fillRect/>
          </a:stretch>
        </p:blipFill>
        <p:spPr>
          <a:xfrm>
            <a:off x="0" y="0"/>
            <a:ext cx="4538825" cy="2800400"/>
          </a:xfrm>
          <a:prstGeom prst="rect">
            <a:avLst/>
          </a:prstGeom>
          <a:noFill/>
          <a:ln>
            <a:noFill/>
          </a:ln>
        </p:spPr>
      </p:pic>
      <p:pic>
        <p:nvPicPr>
          <p:cNvPr id="108" name="Google Shape;108;p20" title="Points scored"/>
          <p:cNvPicPr preferRelativeResize="0"/>
          <p:nvPr/>
        </p:nvPicPr>
        <p:blipFill>
          <a:blip r:embed="rId4">
            <a:alphaModFix/>
          </a:blip>
          <a:stretch>
            <a:fillRect/>
          </a:stretch>
        </p:blipFill>
        <p:spPr>
          <a:xfrm>
            <a:off x="4517026" y="2343100"/>
            <a:ext cx="4538823" cy="28004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2" name="Shape 112"/>
        <p:cNvGrpSpPr/>
        <p:nvPr/>
      </p:nvGrpSpPr>
      <p:grpSpPr>
        <a:xfrm>
          <a:off x="0" y="0"/>
          <a:ext cx="0" cy="0"/>
          <a:chOff x="0" y="0"/>
          <a:chExt cx="0" cy="0"/>
        </a:xfrm>
      </p:grpSpPr>
      <p:pic>
        <p:nvPicPr>
          <p:cNvPr id="113" name="Google Shape;113;p21" title="Points scored"/>
          <p:cNvPicPr preferRelativeResize="0"/>
          <p:nvPr/>
        </p:nvPicPr>
        <p:blipFill>
          <a:blip r:embed="rId3">
            <a:alphaModFix/>
          </a:blip>
          <a:stretch>
            <a:fillRect/>
          </a:stretch>
        </p:blipFill>
        <p:spPr>
          <a:xfrm>
            <a:off x="0" y="0"/>
            <a:ext cx="4572000" cy="2825637"/>
          </a:xfrm>
          <a:prstGeom prst="rect">
            <a:avLst/>
          </a:prstGeom>
          <a:noFill/>
          <a:ln>
            <a:noFill/>
          </a:ln>
        </p:spPr>
      </p:pic>
      <p:pic>
        <p:nvPicPr>
          <p:cNvPr id="114" name="Google Shape;114;p21" title="Points scored"/>
          <p:cNvPicPr preferRelativeResize="0"/>
          <p:nvPr/>
        </p:nvPicPr>
        <p:blipFill>
          <a:blip r:embed="rId4">
            <a:alphaModFix/>
          </a:blip>
          <a:stretch>
            <a:fillRect/>
          </a:stretch>
        </p:blipFill>
        <p:spPr>
          <a:xfrm>
            <a:off x="4011925" y="1977075"/>
            <a:ext cx="5132076" cy="3166425"/>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