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Comfortaa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mforta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omfortaa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1e9a09127_5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1e9a09127_5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72f532f3c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72f532f3c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72f532f3c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72f532f3c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72f532f3c8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72f532f3c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2f532f3c8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72f532f3c8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718f0cee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718f0cee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719d7ae57c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719d7ae57c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18f0cee75_6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18f0cee75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719d7ae57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719d7ae57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19d7ae57c_5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19d7ae57c_5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deffacdd5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deffacdd5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72f532f3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72f532f3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2f532f3c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2f532f3c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MEATLESS MONDAY!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2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682925" cy="288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2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2925" y="2390535"/>
            <a:ext cx="4461075" cy="27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19600" cy="2726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375" y="2416650"/>
            <a:ext cx="4419622" cy="272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4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19600" cy="2726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4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400" y="2416666"/>
            <a:ext cx="4419600" cy="2726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/>
        </p:nvSpPr>
        <p:spPr>
          <a:xfrm>
            <a:off x="406300" y="350450"/>
            <a:ext cx="8033100" cy="10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2"/>
                </a:solidFill>
              </a:rPr>
              <a:t>Thoughts on our Data:</a:t>
            </a:r>
            <a:endParaRPr b="1" sz="3200">
              <a:solidFill>
                <a:schemeClr val="dk2"/>
              </a:solidFill>
            </a:endParaRPr>
          </a:p>
        </p:txBody>
      </p:sp>
      <p:sp>
        <p:nvSpPr>
          <p:cNvPr id="127" name="Google Shape;127;p25"/>
          <p:cNvSpPr txBox="1"/>
          <p:nvPr/>
        </p:nvSpPr>
        <p:spPr>
          <a:xfrm>
            <a:off x="618200" y="1236600"/>
            <a:ext cx="7821300" cy="3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Many were absent so we didn’t get much data. 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Many people messed up or didn’t understand the questions.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Many people keeped circling 2 numbers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There were many things that could have affected our data.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0" y="-102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MEATLESS MONDAY!!    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591275" y="596450"/>
            <a:ext cx="7684800" cy="33897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34281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lang="en" sz="2569"/>
              <a:t>Meat is killing wildlife by clearing forests and releasing billions of tons of carbon dioxide into the atmosphere, accelerating global warming. </a:t>
            </a:r>
            <a:endParaRPr b="1" sz="256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569"/>
          </a:p>
          <a:p>
            <a:pPr indent="-34281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" sz="2569"/>
              <a:t>Also the most harmful meats to the </a:t>
            </a:r>
            <a:r>
              <a:rPr b="1" lang="en" sz="2569"/>
              <a:t>environment</a:t>
            </a:r>
            <a:r>
              <a:rPr b="1" lang="en" sz="2569"/>
              <a:t> is pork, beef and lamb and mutton pork and also some fish products. </a:t>
            </a:r>
            <a:endParaRPr b="1" sz="2569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569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569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should you start eating less meat 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1041150" y="1330300"/>
            <a:ext cx="7061700" cy="21444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●"/>
            </a:pPr>
            <a:r>
              <a:rPr b="1" lang="en">
                <a:latin typeface="Comfortaa"/>
                <a:ea typeface="Comfortaa"/>
                <a:cs typeface="Comfortaa"/>
                <a:sym typeface="Comfortaa"/>
              </a:rPr>
              <a:t>Eating less meat is better for your health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●"/>
            </a:pPr>
            <a:r>
              <a:rPr b="1" lang="en">
                <a:latin typeface="Comfortaa"/>
                <a:ea typeface="Comfortaa"/>
                <a:cs typeface="Comfortaa"/>
                <a:sym typeface="Comfortaa"/>
              </a:rPr>
              <a:t>It is more affordable to eat veggies and fruit than meat.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●"/>
            </a:pPr>
            <a:r>
              <a:rPr b="1" lang="en">
                <a:latin typeface="Comfortaa"/>
                <a:ea typeface="Comfortaa"/>
                <a:cs typeface="Comfortaa"/>
                <a:sym typeface="Comfortaa"/>
              </a:rPr>
              <a:t>Eating too much red meat has been connected to some cancers like, colorectal.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●"/>
            </a:pPr>
            <a:r>
              <a:rPr b="1" lang="en">
                <a:latin typeface="Comfortaa"/>
                <a:ea typeface="Comfortaa"/>
                <a:cs typeface="Comfortaa"/>
                <a:sym typeface="Comfortaa"/>
              </a:rPr>
              <a:t>Eating less meat is better for the environment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ctrTitle"/>
          </p:nvPr>
        </p:nvSpPr>
        <p:spPr>
          <a:xfrm>
            <a:off x="574550" y="355675"/>
            <a:ext cx="7715400" cy="1436400"/>
          </a:xfrm>
          <a:prstGeom prst="rect">
            <a:avLst/>
          </a:prstGeom>
          <a:solidFill>
            <a:schemeClr val="dk2"/>
          </a:solidFill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How is eating less red meat better for your health?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2" name="Google Shape;72;p16"/>
          <p:cNvSpPr txBox="1"/>
          <p:nvPr/>
        </p:nvSpPr>
        <p:spPr>
          <a:xfrm flipH="1">
            <a:off x="678250" y="2859075"/>
            <a:ext cx="7365300" cy="1293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highlight>
                  <a:schemeClr val="lt2"/>
                </a:highlight>
              </a:rPr>
              <a:t>Doctors and scientist discovered a link between eating too much red meat and heart diseases, strokes, and  it can give you diabetes. </a:t>
            </a:r>
            <a:endParaRPr b="1" sz="2400">
              <a:solidFill>
                <a:schemeClr val="dk2"/>
              </a:solidFill>
              <a:highlight>
                <a:schemeClr val="lt2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ctrTitle"/>
          </p:nvPr>
        </p:nvSpPr>
        <p:spPr>
          <a:xfrm>
            <a:off x="147550" y="68400"/>
            <a:ext cx="8520600" cy="1561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78" name="Google Shape;78;p17"/>
          <p:cNvSpPr txBox="1"/>
          <p:nvPr>
            <p:ph idx="1" type="subTitle"/>
          </p:nvPr>
        </p:nvSpPr>
        <p:spPr>
          <a:xfrm>
            <a:off x="147550" y="0"/>
            <a:ext cx="8520600" cy="16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</a:rPr>
              <a:t>Are there good meat alternatives?  </a:t>
            </a:r>
            <a:endParaRPr sz="4800">
              <a:highlight>
                <a:srgbClr val="FFFFFF"/>
              </a:highlight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355675" y="1860425"/>
            <a:ext cx="7209000" cy="28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highlight>
                  <a:schemeClr val="lt1"/>
                </a:highlight>
              </a:rPr>
              <a:t>Here are some non meat food like tofu, tempeh, seitan, lentils, beans, and chickpeas,</a:t>
            </a:r>
            <a:endParaRPr sz="2400">
              <a:solidFill>
                <a:schemeClr val="dk2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ctrTitle"/>
          </p:nvPr>
        </p:nvSpPr>
        <p:spPr>
          <a:xfrm>
            <a:off x="311700" y="523000"/>
            <a:ext cx="8436600" cy="99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33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33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533">
                <a:highlight>
                  <a:schemeClr val="lt1"/>
                </a:highlight>
              </a:rPr>
              <a:t>How does eating meat affect the environment</a:t>
            </a:r>
            <a:r>
              <a:rPr lang="en"/>
              <a:t>. </a:t>
            </a:r>
            <a:endParaRPr/>
          </a:p>
        </p:txBody>
      </p:sp>
      <p:sp>
        <p:nvSpPr>
          <p:cNvPr id="85" name="Google Shape;85;p18"/>
          <p:cNvSpPr txBox="1"/>
          <p:nvPr>
            <p:ph idx="1" type="subTitle"/>
          </p:nvPr>
        </p:nvSpPr>
        <p:spPr>
          <a:xfrm>
            <a:off x="269700" y="1451250"/>
            <a:ext cx="8520600" cy="35829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290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30"/>
              <a:buChar char="●"/>
            </a:pPr>
            <a:r>
              <a:rPr b="1" lang="en" sz="2430"/>
              <a:t>Eating less meat releases less carbon dioxide eating a lot of meat can be bad for the environment and our body.  </a:t>
            </a:r>
            <a:endParaRPr b="1" sz="243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30"/>
          </a:p>
          <a:p>
            <a:pPr indent="-38290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30"/>
              <a:buChar char="●"/>
            </a:pPr>
            <a:r>
              <a:rPr b="1" lang="en" sz="2430"/>
              <a:t>It also affects it by high in saturated fat and can lead to ongoing inflammation. </a:t>
            </a:r>
            <a:endParaRPr b="1" sz="243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30"/>
          </a:p>
          <a:p>
            <a:pPr indent="-38290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30"/>
              <a:buChar char="●"/>
            </a:pPr>
            <a:r>
              <a:rPr b="1" lang="en" sz="2430"/>
              <a:t>Eating to much Meat is bad for us cause it can </a:t>
            </a:r>
            <a:r>
              <a:rPr b="1" lang="en" sz="2430"/>
              <a:t>cause</a:t>
            </a:r>
            <a:r>
              <a:rPr b="1" lang="en" sz="2430"/>
              <a:t> cancer and </a:t>
            </a:r>
            <a:r>
              <a:rPr b="1" lang="en" sz="2430"/>
              <a:t>too</a:t>
            </a:r>
            <a:r>
              <a:rPr b="1" lang="en" sz="2430"/>
              <a:t> much salt can increase the risk of high blood pressure.</a:t>
            </a:r>
            <a:endParaRPr b="1" sz="2775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chemeClr val="dk2"/>
                </a:solidFill>
              </a:rPr>
              <a:t>This upcoming Monday, try a day without meat!</a:t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chemeClr val="dk2"/>
                </a:solidFill>
              </a:rPr>
              <a:t>Monday, May 27th!</a:t>
            </a:r>
            <a:endParaRPr/>
          </a:p>
        </p:txBody>
      </p:sp>
      <p:sp>
        <p:nvSpPr>
          <p:cNvPr id="91" name="Google Shape;91;p19"/>
          <p:cNvSpPr txBox="1"/>
          <p:nvPr>
            <p:ph idx="1" type="subTitle"/>
          </p:nvPr>
        </p:nvSpPr>
        <p:spPr>
          <a:xfrm>
            <a:off x="311700" y="33312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is our Meatless Monday!?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0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635875" cy="254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0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8125" y="2283225"/>
            <a:ext cx="4635875" cy="286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1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19600" cy="2726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1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5375" y="2096350"/>
            <a:ext cx="4788624" cy="295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